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1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8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5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5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0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0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6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4217-4F9F-A249-9393-84CE0AF8CF43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C3D6F-62EF-E848-9CF3-25A4B122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587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7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Arcturus</a:t>
            </a:r>
            <a:r>
              <a:rPr lang="en-US" dirty="0" smtClean="0"/>
              <a:t> and </a:t>
            </a:r>
            <a:r>
              <a:rPr lang="en-US" dirty="0" err="1" smtClean="0"/>
              <a:t>Pollux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Orion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Avery and </a:t>
            </a:r>
            <a:r>
              <a:rPr lang="en-US" dirty="0" err="1" smtClean="0">
                <a:solidFill>
                  <a:schemeClr val="tx1"/>
                </a:solidFill>
              </a:rPr>
              <a:t>Kaiya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902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Arcturus</a:t>
            </a:r>
            <a:r>
              <a:rPr lang="en-US" dirty="0" smtClean="0">
                <a:solidFill>
                  <a:srgbClr val="FFFFFF"/>
                </a:solidFill>
              </a:rPr>
              <a:t>	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name derives from ancient Greek meaning Guardian of the Bear.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Arabic: one of two stars called al-</a:t>
            </a:r>
            <a:r>
              <a:rPr lang="en-US" dirty="0" err="1" smtClean="0">
                <a:solidFill>
                  <a:srgbClr val="FFFFFF"/>
                </a:solidFill>
              </a:rPr>
              <a:t>Simak</a:t>
            </a:r>
            <a:r>
              <a:rPr lang="en-US" dirty="0" smtClean="0">
                <a:solidFill>
                  <a:srgbClr val="FFFFFF"/>
                </a:solidFill>
              </a:rPr>
              <a:t> (the uplifted one)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Red, giant star w/ /1.46 magnitude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36.66 light years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Brightest star.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RA: 14h15m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DEC: 19</a:t>
            </a:r>
            <a:r>
              <a:rPr lang="en-US" baseline="30000" dirty="0" smtClean="0">
                <a:solidFill>
                  <a:srgbClr val="FFFFFF"/>
                </a:solidFill>
              </a:rPr>
              <a:t>O</a:t>
            </a:r>
            <a:endParaRPr lang="en-US" dirty="0" smtClean="0">
              <a:solidFill>
                <a:srgbClr val="FFFFFF"/>
              </a:solidFill>
            </a:endParaRPr>
          </a:p>
          <a:p>
            <a:pPr marL="457200" lvl="1" indent="0">
              <a:buNone/>
            </a:pPr>
            <a:endParaRPr lang="en-US" baseline="30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0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Pollux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“Castor and </a:t>
            </a:r>
            <a:r>
              <a:rPr lang="en-US" dirty="0" err="1" smtClean="0">
                <a:solidFill>
                  <a:srgbClr val="FFFFFF"/>
                </a:solidFill>
              </a:rPr>
              <a:t>Pollux</a:t>
            </a:r>
            <a:r>
              <a:rPr lang="en-US" dirty="0" smtClean="0">
                <a:solidFill>
                  <a:srgbClr val="FFFFFF"/>
                </a:solidFill>
              </a:rPr>
              <a:t>” according to Roman mythology. Zeus seduced Leda by disguising himself as a swan. Castor was born by King of Sparta, </a:t>
            </a:r>
            <a:r>
              <a:rPr lang="en-US" dirty="0" err="1" smtClean="0">
                <a:solidFill>
                  <a:srgbClr val="FFFFFF"/>
                </a:solidFill>
              </a:rPr>
              <a:t>Pollux</a:t>
            </a:r>
            <a:r>
              <a:rPr lang="en-US" dirty="0" smtClean="0">
                <a:solidFill>
                  <a:srgbClr val="FFFFFF"/>
                </a:solidFill>
              </a:rPr>
              <a:t> by Zeus. Castor died, </a:t>
            </a:r>
            <a:r>
              <a:rPr lang="en-US" dirty="0" err="1" smtClean="0">
                <a:solidFill>
                  <a:srgbClr val="FFFFFF"/>
                </a:solidFill>
              </a:rPr>
              <a:t>Pollux</a:t>
            </a:r>
            <a:r>
              <a:rPr lang="en-US" dirty="0" smtClean="0">
                <a:solidFill>
                  <a:srgbClr val="FFFFFF"/>
                </a:solidFill>
              </a:rPr>
              <a:t> wanted to join him in Hades, so Zeus was sympathetic and placed both in the sky.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17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Brightest star in the sky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33.7 light years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“bright star” w/ luminosity 32 times that of the sun.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 The brightest star in the sky with a known planet orbiting it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RA: 7h45m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DEC: 28.1</a:t>
            </a:r>
            <a:r>
              <a:rPr lang="en-US" baseline="30000" dirty="0" smtClean="0">
                <a:solidFill>
                  <a:srgbClr val="FFFFFF"/>
                </a:solidFill>
              </a:rPr>
              <a:t>O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21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12"/>
            <a:ext cx="9144000" cy="6898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Orion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sun of Neptune with an amazon huntress as a mother. He became the world’s greatest hunter, became overly confident, and came to a tragic end when an itty-bitty scorpion stung him.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Another version, he got a little too close with Diana, and Apollo in anger bet his sister that she couldn’t hit a distant target. She did and it turns out the target was Orion.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He is in the sky as a hunter attacking a bull and can be identified by his belt of three large stars.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19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Orion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Significant Objects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Two of the brightest stars: </a:t>
            </a:r>
            <a:r>
              <a:rPr lang="en-US" dirty="0" err="1" smtClean="0">
                <a:solidFill>
                  <a:srgbClr val="FFFFFF"/>
                </a:solidFill>
              </a:rPr>
              <a:t>Rigel</a:t>
            </a:r>
            <a:r>
              <a:rPr lang="en-US" dirty="0" smtClean="0">
                <a:solidFill>
                  <a:srgbClr val="FFFFFF"/>
                </a:solidFill>
              </a:rPr>
              <a:t> and Betelgeuse.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Contains Messier 42: Orion Nebula (a diffuse emission/reflection)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956" y="1535113"/>
            <a:ext cx="3397530" cy="49684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62" y="4296684"/>
            <a:ext cx="3307987" cy="237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273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Arcturus and Pollux  Orion</vt:lpstr>
      <vt:lpstr>Arcturus </vt:lpstr>
      <vt:lpstr>Pollux</vt:lpstr>
      <vt:lpstr>Orion</vt:lpstr>
      <vt:lpstr>Orion</vt:lpstr>
    </vt:vector>
  </TitlesOfParts>
  <Company>Columbus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Arcturus and Pollux</dc:title>
  <dc:creator>Avery Morgan</dc:creator>
  <cp:lastModifiedBy>vci</cp:lastModifiedBy>
  <cp:revision>4</cp:revision>
  <dcterms:created xsi:type="dcterms:W3CDTF">2014-01-15T02:40:41Z</dcterms:created>
  <dcterms:modified xsi:type="dcterms:W3CDTF">2014-01-15T20:01:49Z</dcterms:modified>
</cp:coreProperties>
</file>